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2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223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736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300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647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727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15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829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060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96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432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54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38DEB-1775-4FE8-89D9-3CE5D62F1AB6}" type="datetimeFigureOut">
              <a:rPr lang="en-US" smtClean="0"/>
              <a:t>4/21/2022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850D0-EBF1-459F-9BEF-838617D42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227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2961-BB13-4E72-B9D0-0CA1776686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Hello World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153DB-E5AC-47E0-A924-201671B765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Integrating Visual Studio Code, Python, Git, and GitHub</a:t>
            </a:r>
          </a:p>
          <a:p>
            <a:r>
              <a:rPr lang="en-US" dirty="0"/>
              <a:t>By Cassie Smith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632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25CAD-9AB7-417C-9820-DD088EEF0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VS Code, Python, Git, and GitHub</a:t>
            </a:r>
          </a:p>
        </p:txBody>
      </p:sp>
      <p:pic>
        <p:nvPicPr>
          <p:cNvPr id="12" name="Screen Recording 11">
            <a:hlinkClick r:id="" action="ppaction://media"/>
            <a:extLst>
              <a:ext uri="{FF2B5EF4-FFF2-40B4-BE49-F238E27FC236}">
                <a16:creationId xmlns:a16="http://schemas.microsoft.com/office/drawing/2014/main" id="{AE184926-F51B-4EEC-A5F1-64B6C658E37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1825625"/>
            <a:ext cx="9142412" cy="4351338"/>
          </a:xfrm>
        </p:spPr>
      </p:pic>
    </p:spTree>
    <p:extLst>
      <p:ext uri="{BB962C8B-B14F-4D97-AF65-F5344CB8AC3E}">
        <p14:creationId xmlns:p14="http://schemas.microsoft.com/office/powerpoint/2010/main" val="2456738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15"/>
    </mc:Choice>
    <mc:Fallback>
      <p:transition spd="slow" advTm="34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4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EA74-EF92-4709-BD20-08F1575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Code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1D6F169-5155-4181-99B5-C2D0789DD3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9180" y="1574275"/>
            <a:ext cx="8993172" cy="4602687"/>
          </a:xfrm>
        </p:spPr>
      </p:pic>
    </p:spTree>
    <p:extLst>
      <p:ext uri="{BB962C8B-B14F-4D97-AF65-F5344CB8AC3E}">
        <p14:creationId xmlns:p14="http://schemas.microsoft.com/office/powerpoint/2010/main" val="3656515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47"/>
    </mc:Choice>
    <mc:Fallback>
      <p:transition spd="slow" advTm="15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A7983-286C-4635-99CD-2E852187C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to GitHub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8B4BCCB-828F-4A16-8E83-6416ADF5301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47654"/>
            <a:ext cx="10515600" cy="3987538"/>
          </a:xfrm>
        </p:spPr>
      </p:pic>
    </p:spTree>
    <p:extLst>
      <p:ext uri="{BB962C8B-B14F-4D97-AF65-F5344CB8AC3E}">
        <p14:creationId xmlns:p14="http://schemas.microsoft.com/office/powerpoint/2010/main" val="1574416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01"/>
    </mc:Choice>
    <mc:Fallback>
      <p:transition spd="slow" advTm="16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4A8BDFAE-B896-4B7E-B395-F9EFCA3AC6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6262" y="1565917"/>
            <a:ext cx="71247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39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CC8944C1-557B-40B9-BAB6-B8CFFC8081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850" y="643466"/>
            <a:ext cx="417830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26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65"/>
    </mc:Choice>
    <mc:Fallback>
      <p:transition spd="slow" advTm="12665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</TotalTime>
  <Words>30</Words>
  <Application>Microsoft Office PowerPoint</Application>
  <PresentationFormat>Widescreen</PresentationFormat>
  <Paragraphs>6</Paragraphs>
  <Slides>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Hello World</vt:lpstr>
      <vt:lpstr>VS Code, Python, Git, and GitHub</vt:lpstr>
      <vt:lpstr>Working Code</vt:lpstr>
      <vt:lpstr>Linked to GitHub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World</dc:title>
  <dc:creator>Smith, Cassie</dc:creator>
  <cp:lastModifiedBy>Smith, Cassie</cp:lastModifiedBy>
  <cp:revision>1</cp:revision>
  <dcterms:created xsi:type="dcterms:W3CDTF">2022-04-21T18:54:02Z</dcterms:created>
  <dcterms:modified xsi:type="dcterms:W3CDTF">2022-04-21T20:20:07Z</dcterms:modified>
</cp:coreProperties>
</file>

<file path=docProps/thumbnail.jpeg>
</file>